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sten Lyberth-Klausen | Grønlands Erhverv" userId="d3b9808e-c97b-4ba0-bddc-6b90bc2f7663" providerId="ADAL" clId="{298E5740-F2BC-47EF-8A16-93E206DF13A0}"/>
    <pc:docChg chg="custSel modSld">
      <pc:chgData name="Karsten Lyberth-Klausen | Grønlands Erhverv" userId="d3b9808e-c97b-4ba0-bddc-6b90bc2f7663" providerId="ADAL" clId="{298E5740-F2BC-47EF-8A16-93E206DF13A0}" dt="2026-03-11T10:05:14.029" v="183" actId="20577"/>
      <pc:docMkLst>
        <pc:docMk/>
      </pc:docMkLst>
      <pc:sldChg chg="modSp mod">
        <pc:chgData name="Karsten Lyberth-Klausen | Grønlands Erhverv" userId="d3b9808e-c97b-4ba0-bddc-6b90bc2f7663" providerId="ADAL" clId="{298E5740-F2BC-47EF-8A16-93E206DF13A0}" dt="2026-03-11T10:05:14.029" v="183" actId="20577"/>
        <pc:sldMkLst>
          <pc:docMk/>
          <pc:sldMk cId="2201848095" sldId="257"/>
        </pc:sldMkLst>
        <pc:spChg chg="mod">
          <ac:chgData name="Karsten Lyberth-Klausen | Grønlands Erhverv" userId="d3b9808e-c97b-4ba0-bddc-6b90bc2f7663" providerId="ADAL" clId="{298E5740-F2BC-47EF-8A16-93E206DF13A0}" dt="2026-03-11T10:01:43.695" v="39" actId="20577"/>
          <ac:spMkLst>
            <pc:docMk/>
            <pc:sldMk cId="2201848095" sldId="257"/>
            <ac:spMk id="2" creationId="{00000000-0000-0000-0000-000000000000}"/>
          </ac:spMkLst>
        </pc:spChg>
        <pc:spChg chg="mod">
          <ac:chgData name="Karsten Lyberth-Klausen | Grønlands Erhverv" userId="d3b9808e-c97b-4ba0-bddc-6b90bc2f7663" providerId="ADAL" clId="{298E5740-F2BC-47EF-8A16-93E206DF13A0}" dt="2026-03-11T10:03:43.637" v="90" actId="20577"/>
          <ac:spMkLst>
            <pc:docMk/>
            <pc:sldMk cId="2201848095" sldId="257"/>
            <ac:spMk id="7" creationId="{00000000-0000-0000-0000-000000000000}"/>
          </ac:spMkLst>
        </pc:spChg>
        <pc:spChg chg="mod">
          <ac:chgData name="Karsten Lyberth-Klausen | Grønlands Erhverv" userId="d3b9808e-c97b-4ba0-bddc-6b90bc2f7663" providerId="ADAL" clId="{298E5740-F2BC-47EF-8A16-93E206DF13A0}" dt="2026-03-11T10:05:14.029" v="183" actId="20577"/>
          <ac:spMkLst>
            <pc:docMk/>
            <pc:sldMk cId="2201848095" sldId="257"/>
            <ac:spMk id="8" creationId="{00000000-0000-0000-0000-000000000000}"/>
          </ac:spMkLst>
        </pc:spChg>
        <pc:spChg chg="mod">
          <ac:chgData name="Karsten Lyberth-Klausen | Grønlands Erhverv" userId="d3b9808e-c97b-4ba0-bddc-6b90bc2f7663" providerId="ADAL" clId="{298E5740-F2BC-47EF-8A16-93E206DF13A0}" dt="2026-03-11T10:04:23.003" v="106" actId="5793"/>
          <ac:spMkLst>
            <pc:docMk/>
            <pc:sldMk cId="2201848095" sldId="257"/>
            <ac:spMk id="10" creationId="{00000000-0000-0000-0000-000000000000}"/>
          </ac:spMkLst>
        </pc:spChg>
        <pc:spChg chg="mod">
          <ac:chgData name="Karsten Lyberth-Klausen | Grønlands Erhverv" userId="d3b9808e-c97b-4ba0-bddc-6b90bc2f7663" providerId="ADAL" clId="{298E5740-F2BC-47EF-8A16-93E206DF13A0}" dt="2026-03-11T10:03:05.373" v="86" actId="20577"/>
          <ac:spMkLst>
            <pc:docMk/>
            <pc:sldMk cId="2201848095" sldId="257"/>
            <ac:spMk id="3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7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8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6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2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2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6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55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51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15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F1F7F-7146-4FDB-9FB8-70AAAF9C6D42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0ADE-CF7F-418F-A82C-753B20C9C1B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6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Årshjul</a:t>
            </a:r>
            <a:r>
              <a:rPr lang="da-DK" sz="2200" dirty="0"/>
              <a:t> (for B/U- Hotel og Restauration)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932A-9E09-9147-91B0-BF06D8656BA2}" type="slidenum">
              <a:rPr lang="da-DK" smtClean="0"/>
              <a:t>1</a:t>
            </a:fld>
            <a:endParaRPr lang="da-DK"/>
          </a:p>
        </p:txBody>
      </p:sp>
      <p:sp>
        <p:nvSpPr>
          <p:cNvPr id="4" name="Oval 3"/>
          <p:cNvSpPr/>
          <p:nvPr/>
        </p:nvSpPr>
        <p:spPr>
          <a:xfrm>
            <a:off x="4254500" y="2159000"/>
            <a:ext cx="3302000" cy="3086100"/>
          </a:xfrm>
          <a:prstGeom prst="ellipse">
            <a:avLst/>
          </a:prstGeom>
          <a:noFill/>
          <a:ln w="762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TextBox 6"/>
          <p:cNvSpPr txBox="1"/>
          <p:nvPr/>
        </p:nvSpPr>
        <p:spPr>
          <a:xfrm>
            <a:off x="243281" y="4132066"/>
            <a:ext cx="4429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Møde 3</a:t>
            </a:r>
          </a:p>
          <a:p>
            <a:r>
              <a:rPr lang="da-DK" dirty="0"/>
              <a:t>21. September 2026 kl. 10.00 (Teams møde)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77514" y="2006148"/>
            <a:ext cx="41367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Møde 1</a:t>
            </a:r>
          </a:p>
          <a:p>
            <a:r>
              <a:rPr lang="da-DK" dirty="0"/>
              <a:t>11. marts  2026 10.00-12.00 (Teams møde)</a:t>
            </a:r>
          </a:p>
          <a:p>
            <a:r>
              <a:rPr lang="da-DK" dirty="0"/>
              <a:t>Årshjul</a:t>
            </a:r>
          </a:p>
          <a:p>
            <a:r>
              <a:rPr lang="da-DK" dirty="0"/>
              <a:t>Status på </a:t>
            </a:r>
            <a:r>
              <a:rPr lang="da-DK" dirty="0" err="1"/>
              <a:t>Esani</a:t>
            </a:r>
            <a:endParaRPr lang="da-DK" dirty="0"/>
          </a:p>
          <a:p>
            <a:r>
              <a:rPr lang="da-DK" dirty="0"/>
              <a:t>Hotelklassifikation</a:t>
            </a:r>
          </a:p>
          <a:p>
            <a:r>
              <a:rPr lang="da-DK" dirty="0" err="1"/>
              <a:t>Greenkey</a:t>
            </a:r>
            <a:endParaRPr lang="da-DK" dirty="0"/>
          </a:p>
        </p:txBody>
      </p:sp>
      <p:sp>
        <p:nvSpPr>
          <p:cNvPr id="10" name="TextBox 9"/>
          <p:cNvSpPr txBox="1"/>
          <p:nvPr/>
        </p:nvSpPr>
        <p:spPr>
          <a:xfrm>
            <a:off x="352337" y="2006148"/>
            <a:ext cx="4081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Møde 4</a:t>
            </a:r>
          </a:p>
          <a:p>
            <a:r>
              <a:rPr lang="da-DK" dirty="0"/>
              <a:t>24. November 2026 kl. 10:00 fysisk møde</a:t>
            </a:r>
          </a:p>
          <a:p>
            <a:endParaRPr lang="da-DK" dirty="0"/>
          </a:p>
        </p:txBody>
      </p:sp>
      <p:cxnSp>
        <p:nvCxnSpPr>
          <p:cNvPr id="12" name="Straight Connector 11"/>
          <p:cNvCxnSpPr>
            <a:stCxn id="4" idx="0"/>
            <a:endCxn id="4" idx="4"/>
          </p:cNvCxnSpPr>
          <p:nvPr/>
        </p:nvCxnSpPr>
        <p:spPr>
          <a:xfrm>
            <a:off x="5905500" y="2159000"/>
            <a:ext cx="0" cy="3086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4" idx="2"/>
            <a:endCxn id="4" idx="6"/>
          </p:cNvCxnSpPr>
          <p:nvPr/>
        </p:nvCxnSpPr>
        <p:spPr>
          <a:xfrm>
            <a:off x="4254500" y="3702050"/>
            <a:ext cx="330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228699" y="2862380"/>
            <a:ext cx="472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Q1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43159" y="4256048"/>
            <a:ext cx="472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Q2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63182" y="4254986"/>
            <a:ext cx="472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Q3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62223" y="2837145"/>
            <a:ext cx="472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Q4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77515" y="4316732"/>
            <a:ext cx="3736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Møde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>
                <a:solidFill>
                  <a:prstClr val="black"/>
                </a:solidFill>
                <a:latin typeface="Calibri" panose="020F0502020204030204"/>
              </a:rPr>
              <a:t>19. maj</a:t>
            </a: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2026 kl. 9-14 (Teams møde)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5778500" y="2146300"/>
            <a:ext cx="254000" cy="1270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42" y="3333304"/>
            <a:ext cx="908623" cy="73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48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69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Årshjul (for B/U- Hotel og Restauration)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Årshjul (for B/U)</dc:title>
  <dc:creator>Christian Keldsen</dc:creator>
  <cp:lastModifiedBy>Karsten Lyberth-Klausen | Grønlands Erhverv</cp:lastModifiedBy>
  <cp:revision>20</cp:revision>
  <dcterms:created xsi:type="dcterms:W3CDTF">2016-05-18T16:17:01Z</dcterms:created>
  <dcterms:modified xsi:type="dcterms:W3CDTF">2026-03-11T10:05:24Z</dcterms:modified>
</cp:coreProperties>
</file>